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0"/>
  </p:notesMasterIdLst>
  <p:handoutMasterIdLst>
    <p:handoutMasterId r:id="rId11"/>
  </p:handoutMasterIdLst>
  <p:sldIdLst>
    <p:sldId id="262" r:id="rId5"/>
    <p:sldId id="256" r:id="rId6"/>
    <p:sldId id="259" r:id="rId7"/>
    <p:sldId id="261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48" autoAdjust="0"/>
  </p:normalViewPr>
  <p:slideViewPr>
    <p:cSldViewPr snapToGrid="0">
      <p:cViewPr varScale="1">
        <p:scale>
          <a:sx n="108" d="100"/>
          <a:sy n="108" d="100"/>
        </p:scale>
        <p:origin x="6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mk-MK" dirty="0"/>
            <a:t>Клиентската скрипта испраќа </a:t>
          </a:r>
          <a:r>
            <a:rPr lang="en-US" dirty="0"/>
            <a:t>HTTP requests </a:t>
          </a:r>
          <a:r>
            <a:rPr lang="mk-MK" dirty="0"/>
            <a:t>до </a:t>
          </a:r>
          <a:r>
            <a:rPr lang="en-US" dirty="0"/>
            <a:t>endpoint –</a:t>
          </a:r>
          <a:r>
            <a:rPr lang="mk-MK" dirty="0"/>
            <a:t> ите на </a:t>
          </a:r>
          <a:r>
            <a:rPr lang="en-US" dirty="0"/>
            <a:t>Flask </a:t>
          </a:r>
          <a:r>
            <a:rPr lang="mk-MK" dirty="0"/>
            <a:t>апликацијата за да добие информација за потрошувачката на одреден корисник, да ја пресмета просечната потрошувачка по возрасни групи и да ги запише во </a:t>
          </a:r>
          <a:r>
            <a:rPr lang="en-US" dirty="0"/>
            <a:t>MongoDB </a:t>
          </a:r>
          <a:r>
            <a:rPr lang="mk-MK" dirty="0"/>
            <a:t>база корисниците кои потрошиле сума поголема од 1000, а кои се кандидати за користење ваучери.</a:t>
          </a:r>
          <a:r>
            <a:rPr lang="en-US" dirty="0"/>
            <a:t>	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CC32F64B-EED8-4A88-B863-F4611EEFC1EB}">
      <dgm:prSet/>
      <dgm:spPr/>
      <dgm:t>
        <a:bodyPr/>
        <a:lstStyle/>
        <a:p>
          <a:pPr>
            <a:lnSpc>
              <a:spcPct val="100000"/>
            </a:lnSpc>
          </a:pPr>
          <a:r>
            <a:rPr lang="mk-MK" dirty="0"/>
            <a:t>Користејќи го</a:t>
          </a:r>
          <a:r>
            <a:rPr lang="en-US" dirty="0"/>
            <a:t> unittest </a:t>
          </a:r>
          <a:r>
            <a:rPr lang="mk-MK" dirty="0"/>
            <a:t>модулот, во класата </a:t>
          </a:r>
          <a:r>
            <a:rPr lang="en-US" dirty="0"/>
            <a:t>unittest.TestCase</a:t>
          </a:r>
          <a:r>
            <a:rPr lang="mk-MK" dirty="0"/>
            <a:t> се креирани тестови за </a:t>
          </a:r>
          <a:r>
            <a:rPr lang="en-US" dirty="0"/>
            <a:t>endpoint –</a:t>
          </a:r>
          <a:r>
            <a:rPr lang="mk-MK" dirty="0"/>
            <a:t> ите за сите сценарија односно за </a:t>
          </a:r>
          <a:r>
            <a:rPr lang="en-US" dirty="0"/>
            <a:t>responses</a:t>
          </a:r>
          <a:r>
            <a:rPr lang="mk-MK" dirty="0"/>
            <a:t> кои тие ги даваат.</a:t>
          </a:r>
          <a:endParaRPr lang="en-US" dirty="0"/>
        </a:p>
      </dgm:t>
    </dgm:pt>
    <dgm:pt modelId="{6B1869F7-4C4E-46BD-AE00-5D5B48C2F87F}" type="parTrans" cxnId="{A50DC684-75AE-446F-9E24-C0F5853C777E}">
      <dgm:prSet/>
      <dgm:spPr/>
      <dgm:t>
        <a:bodyPr/>
        <a:lstStyle/>
        <a:p>
          <a:endParaRPr lang="en-US"/>
        </a:p>
      </dgm:t>
    </dgm:pt>
    <dgm:pt modelId="{D7221E2B-ACA4-4824-9249-B3D59E492034}" type="sibTrans" cxnId="{A50DC684-75AE-446F-9E24-C0F5853C777E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2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2"/>
      <dgm:spPr/>
    </dgm:pt>
    <dgm:pt modelId="{429CABD1-4116-474B-81BF-735E2CA9DD00}" type="pres">
      <dgm:prSet presAssocID="{7E5AA53B-3EEE-4DE4-BB81-9044890C2946}" presName="dstNode" presStyleLbl="node1" presStyleIdx="0" presStyleCnt="2"/>
      <dgm:spPr/>
    </dgm:pt>
    <dgm:pt modelId="{58319267-C71E-43C9-94E1-827D0616C7A7}" type="pres">
      <dgm:prSet presAssocID="{6750AC01-D39D-4F3A-9DC8-2A211EE986A2}" presName="text_1" presStyleLbl="node1" presStyleIdx="0" presStyleCnt="2" custScaleX="94961" custScaleY="127692" custLinFactNeighborX="-853" custLinFactNeighborY="1271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2"/>
      <dgm:spPr>
        <a:blipFill rotWithShape="0">
          <a:blip xmlns:r="http://schemas.openxmlformats.org/officeDocument/2006/relationships" r:embed="rId1"/>
          <a:srcRect/>
          <a:stretch>
            <a:fillRect l="-9000" r="-9000"/>
          </a:stretch>
        </a:blipFill>
      </dgm:spPr>
    </dgm:pt>
    <dgm:pt modelId="{13A397A9-546D-4711-A450-ACB14CDFB7B7}" type="pres">
      <dgm:prSet presAssocID="{CC32F64B-EED8-4A88-B863-F4611EEFC1EB}" presName="text_2" presStyleLbl="node1" presStyleIdx="1" presStyleCnt="2" custScaleX="96821" custScaleY="95666">
        <dgm:presLayoutVars>
          <dgm:bulletEnabled val="1"/>
        </dgm:presLayoutVars>
      </dgm:prSet>
      <dgm:spPr/>
    </dgm:pt>
    <dgm:pt modelId="{96AC969F-CC4D-4FC7-8F24-08E2ED4A4CF5}" type="pres">
      <dgm:prSet presAssocID="{CC32F64B-EED8-4A88-B863-F4611EEFC1EB}" presName="accent_2" presStyleCnt="0"/>
      <dgm:spPr/>
    </dgm:pt>
    <dgm:pt modelId="{8F7B172D-67AE-455A-B9E1-91C7E8F2DBD9}" type="pres">
      <dgm:prSet presAssocID="{CC32F64B-EED8-4A88-B863-F4611EEFC1EB}" presName="accentRepeatNode" presStyleLbl="solidFgAcc1" presStyleIdx="1" presStyleCnt="2"/>
      <dgm:spPr>
        <a:blipFill rotWithShape="0">
          <a:blip xmlns:r="http://schemas.openxmlformats.org/officeDocument/2006/relationships" r:embed="rId1"/>
          <a:srcRect/>
          <a:stretch>
            <a:fillRect l="-9000" r="-9000"/>
          </a:stretch>
        </a:blipFill>
      </dgm:spPr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A50DC684-75AE-446F-9E24-C0F5853C777E}" srcId="{7E5AA53B-3EEE-4DE4-BB81-9044890C2946}" destId="{CC32F64B-EED8-4A88-B863-F4611EEFC1EB}" srcOrd="1" destOrd="0" parTransId="{6B1869F7-4C4E-46BD-AE00-5D5B48C2F87F}" sibTransId="{D7221E2B-ACA4-4824-9249-B3D59E492034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842FFBD9-BC40-4BE4-8D2E-6A671A26D445}" type="presOf" srcId="{CC32F64B-EED8-4A88-B863-F4611EEFC1EB}" destId="{13A397A9-546D-4711-A450-ACB14CDFB7B7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08959AE3-0147-48CC-A680-7BE2D2643DD7}" type="presParOf" srcId="{90561C55-3C6E-4D53-85E1-2C50BCDDA392}" destId="{13A397A9-546D-4711-A450-ACB14CDFB7B7}" srcOrd="3" destOrd="0" presId="urn:microsoft.com/office/officeart/2008/layout/VerticalCurvedList"/>
    <dgm:cxn modelId="{F1669075-3A11-4058-A0ED-F4FCE8B114F8}" type="presParOf" srcId="{90561C55-3C6E-4D53-85E1-2C50BCDDA392}" destId="{96AC969F-CC4D-4FC7-8F24-08E2ED4A4CF5}" srcOrd="4" destOrd="0" presId="urn:microsoft.com/office/officeart/2008/layout/VerticalCurvedList"/>
    <dgm:cxn modelId="{F9CA3F7B-CECE-4126-BAF8-E9BCC2C93BDB}" type="presParOf" srcId="{96AC969F-CC4D-4FC7-8F24-08E2ED4A4CF5}" destId="{8F7B172D-67AE-455A-B9E1-91C7E8F2DBD9}" srcOrd="0" destOrd="0" presId="urn:microsoft.com/office/officeart/2008/layout/VerticalCurvedList"/>
  </dgm:cxnLst>
  <dgm:bg>
    <a:solidFill>
      <a:schemeClr val="accent2"/>
    </a:solidFill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B412E3-5EB4-4127-BA32-B53C21A9AB3E}" type="doc">
      <dgm:prSet loTypeId="urn:microsoft.com/office/officeart/2005/8/layout/gear1" loCatId="relationship" qsTypeId="urn:microsoft.com/office/officeart/2005/8/quickstyle/3d1" qsCatId="3D" csTypeId="urn:microsoft.com/office/officeart/2005/8/colors/accent1_2" csCatId="accent1" phldr="1"/>
      <dgm:spPr/>
    </dgm:pt>
    <dgm:pt modelId="{3BFEE3CE-26F1-4FAC-9AA4-A42CC9383E14}">
      <dgm:prSet phldrT="[Text]" custT="1"/>
      <dgm:spPr/>
      <dgm:t>
        <a:bodyPr/>
        <a:lstStyle/>
        <a:p>
          <a:r>
            <a:rPr lang="en-US" sz="2400" dirty="0"/>
            <a:t>Integration</a:t>
          </a:r>
        </a:p>
      </dgm:t>
    </dgm:pt>
    <dgm:pt modelId="{E3411BFE-1D93-44AF-B9A4-15DC92E00DD2}" type="parTrans" cxnId="{D1ED1912-93A6-4EE2-AC36-D5296DB9BF89}">
      <dgm:prSet/>
      <dgm:spPr/>
      <dgm:t>
        <a:bodyPr/>
        <a:lstStyle/>
        <a:p>
          <a:endParaRPr lang="en-US"/>
        </a:p>
      </dgm:t>
    </dgm:pt>
    <dgm:pt modelId="{2EBDBBB1-598A-4CDB-8F7E-B83B8793B658}" type="sibTrans" cxnId="{D1ED1912-93A6-4EE2-AC36-D5296DB9BF89}">
      <dgm:prSet/>
      <dgm:spPr/>
      <dgm:t>
        <a:bodyPr/>
        <a:lstStyle/>
        <a:p>
          <a:endParaRPr lang="en-US"/>
        </a:p>
      </dgm:t>
    </dgm:pt>
    <dgm:pt modelId="{96C000DD-83E9-4E6D-B6C4-FF697877BB05}">
      <dgm:prSet phldrT="[Text]" custT="1"/>
      <dgm:spPr/>
      <dgm:t>
        <a:bodyPr/>
        <a:lstStyle/>
        <a:p>
          <a:r>
            <a:rPr lang="en-US" sz="1600" dirty="0"/>
            <a:t>Modules</a:t>
          </a:r>
        </a:p>
      </dgm:t>
    </dgm:pt>
    <dgm:pt modelId="{F6F79413-8651-4A80-A9CE-77E3AB011B49}" type="parTrans" cxnId="{E7051668-B1AE-4586-A050-1DD8087CF938}">
      <dgm:prSet/>
      <dgm:spPr/>
      <dgm:t>
        <a:bodyPr/>
        <a:lstStyle/>
        <a:p>
          <a:endParaRPr lang="en-US"/>
        </a:p>
      </dgm:t>
    </dgm:pt>
    <dgm:pt modelId="{7C2D8DBA-A279-4D30-83C2-4E8C85EDC798}" type="sibTrans" cxnId="{E7051668-B1AE-4586-A050-1DD8087CF938}">
      <dgm:prSet/>
      <dgm:spPr/>
      <dgm:t>
        <a:bodyPr/>
        <a:lstStyle/>
        <a:p>
          <a:endParaRPr lang="en-US"/>
        </a:p>
      </dgm:t>
    </dgm:pt>
    <dgm:pt modelId="{B5BF1ED5-3689-452F-B308-858BA19EF2B3}">
      <dgm:prSet phldrT="[Text]"/>
      <dgm:spPr/>
      <dgm:t>
        <a:bodyPr/>
        <a:lstStyle/>
        <a:p>
          <a:r>
            <a:rPr lang="en-US" b="0" dirty="0"/>
            <a:t>sqlite3</a:t>
          </a:r>
          <a:endParaRPr lang="en-US" dirty="0"/>
        </a:p>
      </dgm:t>
    </dgm:pt>
    <dgm:pt modelId="{4FC51681-E1BE-4E9C-8800-7C34060E7CA0}" type="parTrans" cxnId="{124A06F2-71FB-4F24-8FFB-1024130A5BB8}">
      <dgm:prSet/>
      <dgm:spPr/>
      <dgm:t>
        <a:bodyPr/>
        <a:lstStyle/>
        <a:p>
          <a:endParaRPr lang="en-US"/>
        </a:p>
      </dgm:t>
    </dgm:pt>
    <dgm:pt modelId="{44ADD1C3-E24A-460C-BD48-90C25A44B7AE}" type="sibTrans" cxnId="{124A06F2-71FB-4F24-8FFB-1024130A5BB8}">
      <dgm:prSet/>
      <dgm:spPr/>
      <dgm:t>
        <a:bodyPr/>
        <a:lstStyle/>
        <a:p>
          <a:endParaRPr lang="en-US"/>
        </a:p>
      </dgm:t>
    </dgm:pt>
    <dgm:pt modelId="{AAC228FF-8FA6-4D10-AD85-3829C444D53C}">
      <dgm:prSet/>
      <dgm:spPr/>
      <dgm:t>
        <a:bodyPr/>
        <a:lstStyle/>
        <a:p>
          <a:r>
            <a:rPr lang="en-US" dirty="0"/>
            <a:t>SQL database </a:t>
          </a:r>
        </a:p>
      </dgm:t>
    </dgm:pt>
    <dgm:pt modelId="{3141E118-0FAA-4DF0-9E3C-CFA402FB5F69}" type="parTrans" cxnId="{D484327D-1BD3-4C66-9215-E62290B1848B}">
      <dgm:prSet/>
      <dgm:spPr/>
      <dgm:t>
        <a:bodyPr/>
        <a:lstStyle/>
        <a:p>
          <a:endParaRPr lang="en-US"/>
        </a:p>
      </dgm:t>
    </dgm:pt>
    <dgm:pt modelId="{9069A78E-AA2C-45A7-AA10-E1209D2A06CD}" type="sibTrans" cxnId="{D484327D-1BD3-4C66-9215-E62290B1848B}">
      <dgm:prSet/>
      <dgm:spPr/>
      <dgm:t>
        <a:bodyPr/>
        <a:lstStyle/>
        <a:p>
          <a:endParaRPr lang="en-US"/>
        </a:p>
      </dgm:t>
    </dgm:pt>
    <dgm:pt modelId="{257BA6B4-AFB7-498A-AB92-C028581C0D75}">
      <dgm:prSet/>
      <dgm:spPr/>
      <dgm:t>
        <a:bodyPr/>
        <a:lstStyle/>
        <a:p>
          <a:r>
            <a:rPr lang="en-US" dirty="0"/>
            <a:t>MongoDB</a:t>
          </a:r>
        </a:p>
      </dgm:t>
    </dgm:pt>
    <dgm:pt modelId="{80C3571E-3C8C-40B7-9C33-C023F7EAC8B2}" type="sibTrans" cxnId="{04032380-6D11-46D4-8900-9A32A5F95567}">
      <dgm:prSet/>
      <dgm:spPr/>
      <dgm:t>
        <a:bodyPr/>
        <a:lstStyle/>
        <a:p>
          <a:endParaRPr lang="en-US"/>
        </a:p>
      </dgm:t>
    </dgm:pt>
    <dgm:pt modelId="{04210087-5477-4B7A-A71D-63DA8368C837}" type="parTrans" cxnId="{04032380-6D11-46D4-8900-9A32A5F95567}">
      <dgm:prSet/>
      <dgm:spPr/>
      <dgm:t>
        <a:bodyPr/>
        <a:lstStyle/>
        <a:p>
          <a:endParaRPr lang="en-US"/>
        </a:p>
      </dgm:t>
    </dgm:pt>
    <dgm:pt modelId="{C2A378D6-4CA3-405C-A46A-F7421ABDF7B2}">
      <dgm:prSet/>
      <dgm:spPr/>
      <dgm:t>
        <a:bodyPr/>
        <a:lstStyle/>
        <a:p>
          <a:r>
            <a:rPr lang="en-US" dirty="0"/>
            <a:t>Telegram</a:t>
          </a:r>
        </a:p>
      </dgm:t>
    </dgm:pt>
    <dgm:pt modelId="{E29821D2-2346-4F66-AD7B-289AE78A39A4}" type="sibTrans" cxnId="{3324577D-F476-4CD2-9BD5-E53038D38066}">
      <dgm:prSet/>
      <dgm:spPr/>
      <dgm:t>
        <a:bodyPr/>
        <a:lstStyle/>
        <a:p>
          <a:endParaRPr lang="en-US"/>
        </a:p>
      </dgm:t>
    </dgm:pt>
    <dgm:pt modelId="{1DB6CF00-4275-4221-8104-B4B3B07B545F}" type="parTrans" cxnId="{3324577D-F476-4CD2-9BD5-E53038D38066}">
      <dgm:prSet/>
      <dgm:spPr/>
      <dgm:t>
        <a:bodyPr/>
        <a:lstStyle/>
        <a:p>
          <a:endParaRPr lang="en-US"/>
        </a:p>
      </dgm:t>
    </dgm:pt>
    <dgm:pt modelId="{ABC5236D-F724-4B70-8693-CD5DB8D93DFF}">
      <dgm:prSet phldrT="[Text]" custT="1"/>
      <dgm:spPr/>
      <dgm:t>
        <a:bodyPr/>
        <a:lstStyle/>
        <a:p>
          <a:r>
            <a:rPr lang="en-US" sz="2000" dirty="0"/>
            <a:t>Tools</a:t>
          </a:r>
        </a:p>
      </dgm:t>
    </dgm:pt>
    <dgm:pt modelId="{3926BEE1-1562-4094-A38D-D8367DCB92EF}" type="sibTrans" cxnId="{CBA9F636-204C-45FA-8994-A4DC29F5FDD9}">
      <dgm:prSet/>
      <dgm:spPr/>
      <dgm:t>
        <a:bodyPr/>
        <a:lstStyle/>
        <a:p>
          <a:endParaRPr lang="en-US"/>
        </a:p>
      </dgm:t>
    </dgm:pt>
    <dgm:pt modelId="{EF5B6366-F0A0-4FA9-8942-FCB635C15B61}" type="parTrans" cxnId="{CBA9F636-204C-45FA-8994-A4DC29F5FDD9}">
      <dgm:prSet/>
      <dgm:spPr/>
      <dgm:t>
        <a:bodyPr/>
        <a:lstStyle/>
        <a:p>
          <a:endParaRPr lang="en-US"/>
        </a:p>
      </dgm:t>
    </dgm:pt>
    <dgm:pt modelId="{CDF03BA8-B1F2-4532-B6FB-4F535094F711}">
      <dgm:prSet/>
      <dgm:spPr/>
      <dgm:t>
        <a:bodyPr/>
        <a:lstStyle/>
        <a:p>
          <a:r>
            <a:rPr lang="en-US" dirty="0"/>
            <a:t>Visual Studio Code</a:t>
          </a:r>
        </a:p>
      </dgm:t>
    </dgm:pt>
    <dgm:pt modelId="{A51A9269-4804-4B53-BD51-657CE09FB808}" type="sibTrans" cxnId="{9FC79999-73BB-4EEA-A58B-173DF45373FF}">
      <dgm:prSet/>
      <dgm:spPr/>
      <dgm:t>
        <a:bodyPr/>
        <a:lstStyle/>
        <a:p>
          <a:endParaRPr lang="en-US"/>
        </a:p>
      </dgm:t>
    </dgm:pt>
    <dgm:pt modelId="{0B11B126-ABA2-4135-98D1-625285A1CB2C}" type="parTrans" cxnId="{9FC79999-73BB-4EEA-A58B-173DF45373FF}">
      <dgm:prSet/>
      <dgm:spPr/>
      <dgm:t>
        <a:bodyPr/>
        <a:lstStyle/>
        <a:p>
          <a:endParaRPr lang="en-US"/>
        </a:p>
      </dgm:t>
    </dgm:pt>
    <dgm:pt modelId="{E1D466DD-088B-4549-8327-3595DA89A60D}">
      <dgm:prSet/>
      <dgm:spPr/>
      <dgm:t>
        <a:bodyPr/>
        <a:lstStyle/>
        <a:p>
          <a:r>
            <a:rPr lang="en-US" dirty="0"/>
            <a:t>Python 3</a:t>
          </a:r>
        </a:p>
      </dgm:t>
    </dgm:pt>
    <dgm:pt modelId="{6AA35BB4-DA2E-4A26-8E5E-9A2D98F839D9}" type="sibTrans" cxnId="{E254ACA3-1A8C-4094-B2D8-7977747A7109}">
      <dgm:prSet/>
      <dgm:spPr/>
      <dgm:t>
        <a:bodyPr/>
        <a:lstStyle/>
        <a:p>
          <a:endParaRPr lang="en-US"/>
        </a:p>
      </dgm:t>
    </dgm:pt>
    <dgm:pt modelId="{DAF550F0-D7B4-41AC-B43F-FE1A7FAFF465}" type="parTrans" cxnId="{E254ACA3-1A8C-4094-B2D8-7977747A7109}">
      <dgm:prSet/>
      <dgm:spPr/>
      <dgm:t>
        <a:bodyPr/>
        <a:lstStyle/>
        <a:p>
          <a:endParaRPr lang="en-US"/>
        </a:p>
      </dgm:t>
    </dgm:pt>
    <dgm:pt modelId="{2AB788E2-71F9-41E0-8031-A0DF3A63BC3B}">
      <dgm:prSet phldrT="[Text]"/>
      <dgm:spPr/>
      <dgm:t>
        <a:bodyPr/>
        <a:lstStyle/>
        <a:p>
          <a:r>
            <a:rPr lang="en-US" b="0" dirty="0"/>
            <a:t>pymongo</a:t>
          </a:r>
          <a:endParaRPr lang="en-US" dirty="0"/>
        </a:p>
      </dgm:t>
    </dgm:pt>
    <dgm:pt modelId="{7700A292-6D5B-49D2-8F9D-6AA818295165}" type="parTrans" cxnId="{527284BD-4540-4098-8B6F-B082127451E7}">
      <dgm:prSet/>
      <dgm:spPr/>
      <dgm:t>
        <a:bodyPr/>
        <a:lstStyle/>
        <a:p>
          <a:endParaRPr lang="en-US"/>
        </a:p>
      </dgm:t>
    </dgm:pt>
    <dgm:pt modelId="{1559DDB6-4E28-4EBB-857B-E421F5883EE6}" type="sibTrans" cxnId="{527284BD-4540-4098-8B6F-B082127451E7}">
      <dgm:prSet/>
      <dgm:spPr/>
      <dgm:t>
        <a:bodyPr/>
        <a:lstStyle/>
        <a:p>
          <a:endParaRPr lang="en-US"/>
        </a:p>
      </dgm:t>
    </dgm:pt>
    <dgm:pt modelId="{B54DBE2A-7021-48E6-827D-5227A2E2AF93}">
      <dgm:prSet phldrT="[Text]"/>
      <dgm:spPr/>
      <dgm:t>
        <a:bodyPr/>
        <a:lstStyle/>
        <a:p>
          <a:r>
            <a:rPr lang="en-US" b="0" dirty="0"/>
            <a:t>flask</a:t>
          </a:r>
          <a:endParaRPr lang="en-US" dirty="0"/>
        </a:p>
      </dgm:t>
    </dgm:pt>
    <dgm:pt modelId="{0F094745-8A21-4F2E-8F63-E57697AA5A26}" type="parTrans" cxnId="{AB606CBE-6B0B-452A-B99D-4C313757DB43}">
      <dgm:prSet/>
      <dgm:spPr/>
      <dgm:t>
        <a:bodyPr/>
        <a:lstStyle/>
        <a:p>
          <a:endParaRPr lang="en-US"/>
        </a:p>
      </dgm:t>
    </dgm:pt>
    <dgm:pt modelId="{67AD3300-F6EE-4F33-8B78-77308241A8F0}" type="sibTrans" cxnId="{AB606CBE-6B0B-452A-B99D-4C313757DB43}">
      <dgm:prSet/>
      <dgm:spPr/>
      <dgm:t>
        <a:bodyPr/>
        <a:lstStyle/>
        <a:p>
          <a:endParaRPr lang="en-US"/>
        </a:p>
      </dgm:t>
    </dgm:pt>
    <dgm:pt modelId="{142FA6DD-F3FE-4797-B5AD-B3AEC308087E}">
      <dgm:prSet phldrT="[Text]"/>
      <dgm:spPr/>
      <dgm:t>
        <a:bodyPr/>
        <a:lstStyle/>
        <a:p>
          <a:r>
            <a:rPr lang="en-US" b="0" dirty="0"/>
            <a:t> jsonify</a:t>
          </a:r>
          <a:endParaRPr lang="en-US" dirty="0"/>
        </a:p>
      </dgm:t>
    </dgm:pt>
    <dgm:pt modelId="{23F56A43-D859-4890-8F39-3D9F5368B58F}" type="parTrans" cxnId="{EF02F4DB-2246-4BA4-9BD8-41C74B15E055}">
      <dgm:prSet/>
      <dgm:spPr/>
      <dgm:t>
        <a:bodyPr/>
        <a:lstStyle/>
        <a:p>
          <a:endParaRPr lang="en-US"/>
        </a:p>
      </dgm:t>
    </dgm:pt>
    <dgm:pt modelId="{CB107F7A-2BC5-4B1E-A95C-F92C75EF7B60}" type="sibTrans" cxnId="{EF02F4DB-2246-4BA4-9BD8-41C74B15E055}">
      <dgm:prSet/>
      <dgm:spPr/>
      <dgm:t>
        <a:bodyPr/>
        <a:lstStyle/>
        <a:p>
          <a:endParaRPr lang="en-US"/>
        </a:p>
      </dgm:t>
    </dgm:pt>
    <dgm:pt modelId="{3FF5E93E-D21E-4ABC-9D46-1BE3AD154558}">
      <dgm:prSet phldrT="[Text]"/>
      <dgm:spPr/>
      <dgm:t>
        <a:bodyPr/>
        <a:lstStyle/>
        <a:p>
          <a:r>
            <a:rPr lang="en-US" b="0" dirty="0"/>
            <a:t> json</a:t>
          </a:r>
          <a:endParaRPr lang="en-US" dirty="0"/>
        </a:p>
      </dgm:t>
    </dgm:pt>
    <dgm:pt modelId="{7A240BE6-4FFE-401B-A856-9D5C51ACDBA8}" type="parTrans" cxnId="{22C0BBE4-8E3F-4081-B7FB-C3C5DB5BDF3E}">
      <dgm:prSet/>
      <dgm:spPr/>
      <dgm:t>
        <a:bodyPr/>
        <a:lstStyle/>
        <a:p>
          <a:endParaRPr lang="en-US"/>
        </a:p>
      </dgm:t>
    </dgm:pt>
    <dgm:pt modelId="{6F246FD2-75E2-4F51-8FED-ADEF2E386FD5}" type="sibTrans" cxnId="{22C0BBE4-8E3F-4081-B7FB-C3C5DB5BDF3E}">
      <dgm:prSet/>
      <dgm:spPr/>
      <dgm:t>
        <a:bodyPr/>
        <a:lstStyle/>
        <a:p>
          <a:endParaRPr lang="en-US"/>
        </a:p>
      </dgm:t>
    </dgm:pt>
    <dgm:pt modelId="{55E22241-D159-406D-A11B-3E0F73E0F8EA}">
      <dgm:prSet phldrT="[Text]"/>
      <dgm:spPr/>
      <dgm:t>
        <a:bodyPr/>
        <a:lstStyle/>
        <a:p>
          <a:r>
            <a:rPr lang="en-US" b="0" dirty="0"/>
            <a:t> unittest</a:t>
          </a:r>
          <a:endParaRPr lang="en-US" dirty="0"/>
        </a:p>
      </dgm:t>
    </dgm:pt>
    <dgm:pt modelId="{58F54E64-AA57-4EB6-8654-02E77099F9B2}" type="parTrans" cxnId="{19AD8674-6783-46F1-8DF1-2929CCA40466}">
      <dgm:prSet/>
      <dgm:spPr/>
      <dgm:t>
        <a:bodyPr/>
        <a:lstStyle/>
        <a:p>
          <a:endParaRPr lang="en-US"/>
        </a:p>
      </dgm:t>
    </dgm:pt>
    <dgm:pt modelId="{DA3E0F24-D749-486A-A4A8-AD8555F60544}" type="sibTrans" cxnId="{19AD8674-6783-46F1-8DF1-2929CCA40466}">
      <dgm:prSet/>
      <dgm:spPr/>
      <dgm:t>
        <a:bodyPr/>
        <a:lstStyle/>
        <a:p>
          <a:endParaRPr lang="en-US"/>
        </a:p>
      </dgm:t>
    </dgm:pt>
    <dgm:pt modelId="{9FBF59EC-C533-41EB-B1DC-46013A4B68A0}">
      <dgm:prSet phldrT="[Text]"/>
      <dgm:spPr/>
      <dgm:t>
        <a:bodyPr/>
        <a:lstStyle/>
        <a:p>
          <a:r>
            <a:rPr lang="en-US" b="0" dirty="0"/>
            <a:t>requests</a:t>
          </a:r>
          <a:endParaRPr lang="en-US" dirty="0"/>
        </a:p>
      </dgm:t>
    </dgm:pt>
    <dgm:pt modelId="{8DFB352A-F734-4CAE-B7E2-D1E97494432A}" type="parTrans" cxnId="{EC241F1A-B526-4513-A239-06A6231A43EF}">
      <dgm:prSet/>
      <dgm:spPr/>
      <dgm:t>
        <a:bodyPr/>
        <a:lstStyle/>
        <a:p>
          <a:endParaRPr lang="en-US"/>
        </a:p>
      </dgm:t>
    </dgm:pt>
    <dgm:pt modelId="{52614CD5-4314-4F68-91EE-35893E59FC09}" type="sibTrans" cxnId="{EC241F1A-B526-4513-A239-06A6231A43EF}">
      <dgm:prSet/>
      <dgm:spPr/>
      <dgm:t>
        <a:bodyPr/>
        <a:lstStyle/>
        <a:p>
          <a:endParaRPr lang="en-US"/>
        </a:p>
      </dgm:t>
    </dgm:pt>
    <dgm:pt modelId="{5B74B8EF-5889-4CB5-8DE0-F61642EFF06D}">
      <dgm:prSet phldrT="[Text]"/>
      <dgm:spPr/>
      <dgm:t>
        <a:bodyPr/>
        <a:lstStyle/>
        <a:p>
          <a:r>
            <a:rPr lang="en-US" b="0" dirty="0"/>
            <a:t>python-telegram-bot</a:t>
          </a:r>
          <a:endParaRPr lang="en-US" dirty="0"/>
        </a:p>
      </dgm:t>
    </dgm:pt>
    <dgm:pt modelId="{7D7BBFA9-741F-4E9B-95F3-C2E8B33232ED}" type="parTrans" cxnId="{5A467660-6619-45B4-A57C-093BBACA689F}">
      <dgm:prSet/>
      <dgm:spPr/>
      <dgm:t>
        <a:bodyPr/>
        <a:lstStyle/>
        <a:p>
          <a:endParaRPr lang="en-US"/>
        </a:p>
      </dgm:t>
    </dgm:pt>
    <dgm:pt modelId="{A1C6C855-321A-4278-BF2D-4BD5198FD8BE}" type="sibTrans" cxnId="{5A467660-6619-45B4-A57C-093BBACA689F}">
      <dgm:prSet/>
      <dgm:spPr/>
      <dgm:t>
        <a:bodyPr/>
        <a:lstStyle/>
        <a:p>
          <a:endParaRPr lang="en-US"/>
        </a:p>
      </dgm:t>
    </dgm:pt>
    <dgm:pt modelId="{65BDA091-7F3D-4C8D-9994-1CB977A4383E}">
      <dgm:prSet/>
      <dgm:spPr/>
      <dgm:t>
        <a:bodyPr/>
        <a:lstStyle/>
        <a:p>
          <a:r>
            <a:rPr lang="en-US" dirty="0"/>
            <a:t>DBBrowser (SQLite)</a:t>
          </a:r>
        </a:p>
      </dgm:t>
    </dgm:pt>
    <dgm:pt modelId="{BA486CD2-308E-403D-8819-7B1DED829B87}" type="parTrans" cxnId="{2B95D420-776B-4A22-A9B4-92A28482643D}">
      <dgm:prSet/>
      <dgm:spPr/>
      <dgm:t>
        <a:bodyPr/>
        <a:lstStyle/>
        <a:p>
          <a:endParaRPr lang="en-US"/>
        </a:p>
      </dgm:t>
    </dgm:pt>
    <dgm:pt modelId="{58948056-1557-4563-A737-B50BC630A79C}" type="sibTrans" cxnId="{2B95D420-776B-4A22-A9B4-92A28482643D}">
      <dgm:prSet/>
      <dgm:spPr/>
      <dgm:t>
        <a:bodyPr/>
        <a:lstStyle/>
        <a:p>
          <a:endParaRPr lang="en-US"/>
        </a:p>
      </dgm:t>
    </dgm:pt>
    <dgm:pt modelId="{7C056278-3A2D-49BB-9B55-79693C0DCC54}" type="pres">
      <dgm:prSet presAssocID="{DBB412E3-5EB4-4127-BA32-B53C21A9AB3E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B4F17F1E-C14D-4BEF-9B50-7EDD3F2D3B07}" type="pres">
      <dgm:prSet presAssocID="{3BFEE3CE-26F1-4FAC-9AA4-A42CC9383E14}" presName="gear1" presStyleLbl="node1" presStyleIdx="0" presStyleCnt="3">
        <dgm:presLayoutVars>
          <dgm:chMax val="1"/>
          <dgm:bulletEnabled val="1"/>
        </dgm:presLayoutVars>
      </dgm:prSet>
      <dgm:spPr/>
    </dgm:pt>
    <dgm:pt modelId="{D526C472-D0A0-42E8-94AC-936E7A3A62DC}" type="pres">
      <dgm:prSet presAssocID="{3BFEE3CE-26F1-4FAC-9AA4-A42CC9383E14}" presName="gear1srcNode" presStyleLbl="node1" presStyleIdx="0" presStyleCnt="3"/>
      <dgm:spPr/>
    </dgm:pt>
    <dgm:pt modelId="{F6C0644E-35F5-485A-B0BB-93E0F11373C3}" type="pres">
      <dgm:prSet presAssocID="{3BFEE3CE-26F1-4FAC-9AA4-A42CC9383E14}" presName="gear1dstNode" presStyleLbl="node1" presStyleIdx="0" presStyleCnt="3"/>
      <dgm:spPr/>
    </dgm:pt>
    <dgm:pt modelId="{FD18C7B7-FEE5-4020-A50C-A0450BF6102C}" type="pres">
      <dgm:prSet presAssocID="{3BFEE3CE-26F1-4FAC-9AA4-A42CC9383E14}" presName="gear1ch" presStyleLbl="fgAcc1" presStyleIdx="0" presStyleCnt="3" custScaleX="114173" custScaleY="68132" custLinFactX="17406" custLinFactY="-137063" custLinFactNeighborX="100000" custLinFactNeighborY="-200000">
        <dgm:presLayoutVars>
          <dgm:chMax val="0"/>
          <dgm:bulletEnabled val="1"/>
        </dgm:presLayoutVars>
      </dgm:prSet>
      <dgm:spPr/>
    </dgm:pt>
    <dgm:pt modelId="{98D7710B-A117-4F56-920A-E808012340B7}" type="pres">
      <dgm:prSet presAssocID="{96C000DD-83E9-4E6D-B6C4-FF697877BB05}" presName="gear2" presStyleLbl="node1" presStyleIdx="1" presStyleCnt="3" custLinFactNeighborX="-1658" custLinFactNeighborY="1948">
        <dgm:presLayoutVars>
          <dgm:chMax val="1"/>
          <dgm:bulletEnabled val="1"/>
        </dgm:presLayoutVars>
      </dgm:prSet>
      <dgm:spPr/>
    </dgm:pt>
    <dgm:pt modelId="{1C3BB97F-759F-44B9-8C34-4BEB5CF24398}" type="pres">
      <dgm:prSet presAssocID="{96C000DD-83E9-4E6D-B6C4-FF697877BB05}" presName="gear2srcNode" presStyleLbl="node1" presStyleIdx="1" presStyleCnt="3"/>
      <dgm:spPr/>
    </dgm:pt>
    <dgm:pt modelId="{9D4860A8-3E86-430A-8123-1F2FE08787B8}" type="pres">
      <dgm:prSet presAssocID="{96C000DD-83E9-4E6D-B6C4-FF697877BB05}" presName="gear2dstNode" presStyleLbl="node1" presStyleIdx="1" presStyleCnt="3"/>
      <dgm:spPr/>
    </dgm:pt>
    <dgm:pt modelId="{BC134316-A3D4-4C4F-BDD2-6A4C360C4F4E}" type="pres">
      <dgm:prSet presAssocID="{96C000DD-83E9-4E6D-B6C4-FF697877BB05}" presName="gear2ch" presStyleLbl="fgAcc1" presStyleIdx="1" presStyleCnt="3" custScaleX="144087" custScaleY="145541" custLinFactNeighborX="-89029" custLinFactNeighborY="48540">
        <dgm:presLayoutVars>
          <dgm:chMax val="0"/>
          <dgm:bulletEnabled val="1"/>
        </dgm:presLayoutVars>
      </dgm:prSet>
      <dgm:spPr/>
    </dgm:pt>
    <dgm:pt modelId="{902C16ED-4898-4CAE-AC9D-BF735B13B3DF}" type="pres">
      <dgm:prSet presAssocID="{ABC5236D-F724-4B70-8693-CD5DB8D93DFF}" presName="gear3" presStyleLbl="node1" presStyleIdx="2" presStyleCnt="3"/>
      <dgm:spPr/>
    </dgm:pt>
    <dgm:pt modelId="{B75858EC-0E42-4590-9581-422385D98E70}" type="pres">
      <dgm:prSet presAssocID="{ABC5236D-F724-4B70-8693-CD5DB8D93DFF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06C4C132-465A-4199-B231-F1510D98A2FB}" type="pres">
      <dgm:prSet presAssocID="{ABC5236D-F724-4B70-8693-CD5DB8D93DFF}" presName="gear3srcNode" presStyleLbl="node1" presStyleIdx="2" presStyleCnt="3"/>
      <dgm:spPr/>
    </dgm:pt>
    <dgm:pt modelId="{060D852C-996A-454A-AC78-B558EDFC4673}" type="pres">
      <dgm:prSet presAssocID="{ABC5236D-F724-4B70-8693-CD5DB8D93DFF}" presName="gear3dstNode" presStyleLbl="node1" presStyleIdx="2" presStyleCnt="3"/>
      <dgm:spPr/>
    </dgm:pt>
    <dgm:pt modelId="{D13A34CC-E6B8-4B3E-A4F9-476986266F85}" type="pres">
      <dgm:prSet presAssocID="{ABC5236D-F724-4B70-8693-CD5DB8D93DFF}" presName="gear3ch" presStyleLbl="fgAcc1" presStyleIdx="2" presStyleCnt="3" custScaleY="60656" custLinFactX="30204" custLinFactY="100000" custLinFactNeighborX="100000" custLinFactNeighborY="180229">
        <dgm:presLayoutVars>
          <dgm:chMax val="0"/>
          <dgm:bulletEnabled val="1"/>
        </dgm:presLayoutVars>
      </dgm:prSet>
      <dgm:spPr/>
    </dgm:pt>
    <dgm:pt modelId="{84DE3004-8324-40A1-9650-F7DF971E61D4}" type="pres">
      <dgm:prSet presAssocID="{2EBDBBB1-598A-4CDB-8F7E-B83B8793B658}" presName="connector1" presStyleLbl="sibTrans2D1" presStyleIdx="0" presStyleCnt="3"/>
      <dgm:spPr/>
    </dgm:pt>
    <dgm:pt modelId="{979B90AB-52ED-4C58-81C9-27645E80A5A8}" type="pres">
      <dgm:prSet presAssocID="{7C2D8DBA-A279-4D30-83C2-4E8C85EDC798}" presName="connector2" presStyleLbl="sibTrans2D1" presStyleIdx="1" presStyleCnt="3"/>
      <dgm:spPr/>
    </dgm:pt>
    <dgm:pt modelId="{BDC8F35B-A6C7-4DCE-9031-65A836DCE933}" type="pres">
      <dgm:prSet presAssocID="{3926BEE1-1562-4094-A38D-D8367DCB92EF}" presName="connector3" presStyleLbl="sibTrans2D1" presStyleIdx="2" presStyleCnt="3"/>
      <dgm:spPr/>
    </dgm:pt>
  </dgm:ptLst>
  <dgm:cxnLst>
    <dgm:cxn modelId="{D1ED1912-93A6-4EE2-AC36-D5296DB9BF89}" srcId="{DBB412E3-5EB4-4127-BA32-B53C21A9AB3E}" destId="{3BFEE3CE-26F1-4FAC-9AA4-A42CC9383E14}" srcOrd="0" destOrd="0" parTransId="{E3411BFE-1D93-44AF-B9A4-15DC92E00DD2}" sibTransId="{2EBDBBB1-598A-4CDB-8F7E-B83B8793B658}"/>
    <dgm:cxn modelId="{3A798714-DE22-4E14-B1A3-633CA9C7D9F9}" type="presOf" srcId="{2AB788E2-71F9-41E0-8031-A0DF3A63BC3B}" destId="{BC134316-A3D4-4C4F-BDD2-6A4C360C4F4E}" srcOrd="0" destOrd="1" presId="urn:microsoft.com/office/officeart/2005/8/layout/gear1"/>
    <dgm:cxn modelId="{E1F7B714-4BE1-4366-BB02-9EC45AEC4F37}" type="presOf" srcId="{ABC5236D-F724-4B70-8693-CD5DB8D93DFF}" destId="{B75858EC-0E42-4590-9581-422385D98E70}" srcOrd="1" destOrd="0" presId="urn:microsoft.com/office/officeart/2005/8/layout/gear1"/>
    <dgm:cxn modelId="{9F010119-DBED-4F4B-B732-8BAB1DE1F84A}" type="presOf" srcId="{AAC228FF-8FA6-4D10-AD85-3829C444D53C}" destId="{D13A34CC-E6B8-4B3E-A4F9-476986266F85}" srcOrd="0" destOrd="0" presId="urn:microsoft.com/office/officeart/2005/8/layout/gear1"/>
    <dgm:cxn modelId="{EC241F1A-B526-4513-A239-06A6231A43EF}" srcId="{96C000DD-83E9-4E6D-B6C4-FF697877BB05}" destId="{9FBF59EC-C533-41EB-B1DC-46013A4B68A0}" srcOrd="6" destOrd="0" parTransId="{8DFB352A-F734-4CAE-B7E2-D1E97494432A}" sibTransId="{52614CD5-4314-4F68-91EE-35893E59FC09}"/>
    <dgm:cxn modelId="{2B95D420-776B-4A22-A9B4-92A28482643D}" srcId="{3BFEE3CE-26F1-4FAC-9AA4-A42CC9383E14}" destId="{65BDA091-7F3D-4C8D-9994-1CB977A4383E}" srcOrd="2" destOrd="0" parTransId="{BA486CD2-308E-403D-8819-7B1DED829B87}" sibTransId="{58948056-1557-4563-A737-B50BC630A79C}"/>
    <dgm:cxn modelId="{DD772225-64B3-46B5-9E35-88E311DC1342}" type="presOf" srcId="{3BFEE3CE-26F1-4FAC-9AA4-A42CC9383E14}" destId="{D526C472-D0A0-42E8-94AC-936E7A3A62DC}" srcOrd="1" destOrd="0" presId="urn:microsoft.com/office/officeart/2005/8/layout/gear1"/>
    <dgm:cxn modelId="{FEA7A62A-0E71-4954-A798-D8036980EEC9}" type="presOf" srcId="{ABC5236D-F724-4B70-8693-CD5DB8D93DFF}" destId="{06C4C132-465A-4199-B231-F1510D98A2FB}" srcOrd="2" destOrd="0" presId="urn:microsoft.com/office/officeart/2005/8/layout/gear1"/>
    <dgm:cxn modelId="{20AB2334-7FBA-4EF7-B413-E778BEDC7AFA}" type="presOf" srcId="{3926BEE1-1562-4094-A38D-D8367DCB92EF}" destId="{BDC8F35B-A6C7-4DCE-9031-65A836DCE933}" srcOrd="0" destOrd="0" presId="urn:microsoft.com/office/officeart/2005/8/layout/gear1"/>
    <dgm:cxn modelId="{CBA9F636-204C-45FA-8994-A4DC29F5FDD9}" srcId="{DBB412E3-5EB4-4127-BA32-B53C21A9AB3E}" destId="{ABC5236D-F724-4B70-8693-CD5DB8D93DFF}" srcOrd="2" destOrd="0" parTransId="{EF5B6366-F0A0-4FA9-8942-FCB635C15B61}" sibTransId="{3926BEE1-1562-4094-A38D-D8367DCB92EF}"/>
    <dgm:cxn modelId="{1A57C13F-3522-420C-BABC-F8205678D3F8}" type="presOf" srcId="{ABC5236D-F724-4B70-8693-CD5DB8D93DFF}" destId="{060D852C-996A-454A-AC78-B558EDFC4673}" srcOrd="3" destOrd="0" presId="urn:microsoft.com/office/officeart/2005/8/layout/gear1"/>
    <dgm:cxn modelId="{5A467660-6619-45B4-A57C-093BBACA689F}" srcId="{96C000DD-83E9-4E6D-B6C4-FF697877BB05}" destId="{5B74B8EF-5889-4CB5-8DE0-F61642EFF06D}" srcOrd="2" destOrd="0" parTransId="{7D7BBFA9-741F-4E9B-95F3-C2E8B33232ED}" sibTransId="{A1C6C855-321A-4278-BF2D-4BD5198FD8BE}"/>
    <dgm:cxn modelId="{614F9843-99D9-4939-9E7A-78CD136789C6}" type="presOf" srcId="{96C000DD-83E9-4E6D-B6C4-FF697877BB05}" destId="{1C3BB97F-759F-44B9-8C34-4BEB5CF24398}" srcOrd="1" destOrd="0" presId="urn:microsoft.com/office/officeart/2005/8/layout/gear1"/>
    <dgm:cxn modelId="{14C0EA47-EDDB-4EC3-93E8-E5CDA4A0C44D}" type="presOf" srcId="{B5BF1ED5-3689-452F-B308-858BA19EF2B3}" destId="{BC134316-A3D4-4C4F-BDD2-6A4C360C4F4E}" srcOrd="0" destOrd="0" presId="urn:microsoft.com/office/officeart/2005/8/layout/gear1"/>
    <dgm:cxn modelId="{E7051668-B1AE-4586-A050-1DD8087CF938}" srcId="{DBB412E3-5EB4-4127-BA32-B53C21A9AB3E}" destId="{96C000DD-83E9-4E6D-B6C4-FF697877BB05}" srcOrd="1" destOrd="0" parTransId="{F6F79413-8651-4A80-A9CE-77E3AB011B49}" sibTransId="{7C2D8DBA-A279-4D30-83C2-4E8C85EDC798}"/>
    <dgm:cxn modelId="{0AA35469-6CE7-4084-83C6-A1BA28255B13}" type="presOf" srcId="{96C000DD-83E9-4E6D-B6C4-FF697877BB05}" destId="{98D7710B-A117-4F56-920A-E808012340B7}" srcOrd="0" destOrd="0" presId="urn:microsoft.com/office/officeart/2005/8/layout/gear1"/>
    <dgm:cxn modelId="{2A2DD050-6A91-452B-AB8D-F4E8758C1BE1}" type="presOf" srcId="{CDF03BA8-B1F2-4532-B6FB-4F535094F711}" destId="{FD18C7B7-FEE5-4020-A50C-A0450BF6102C}" srcOrd="0" destOrd="0" presId="urn:microsoft.com/office/officeart/2005/8/layout/gear1"/>
    <dgm:cxn modelId="{BFCE0C53-40E9-4316-A27F-AF47B24BBD18}" type="presOf" srcId="{65BDA091-7F3D-4C8D-9994-1CB977A4383E}" destId="{FD18C7B7-FEE5-4020-A50C-A0450BF6102C}" srcOrd="0" destOrd="2" presId="urn:microsoft.com/office/officeart/2005/8/layout/gear1"/>
    <dgm:cxn modelId="{19AD8674-6783-46F1-8DF1-2929CCA40466}" srcId="{96C000DD-83E9-4E6D-B6C4-FF697877BB05}" destId="{55E22241-D159-406D-A11B-3E0F73E0F8EA}" srcOrd="7" destOrd="0" parTransId="{58F54E64-AA57-4EB6-8654-02E77099F9B2}" sibTransId="{DA3E0F24-D749-486A-A4A8-AD8555F60544}"/>
    <dgm:cxn modelId="{6B231F55-F11D-45B7-A90A-59704F9F9868}" type="presOf" srcId="{96C000DD-83E9-4E6D-B6C4-FF697877BB05}" destId="{9D4860A8-3E86-430A-8123-1F2FE08787B8}" srcOrd="2" destOrd="0" presId="urn:microsoft.com/office/officeart/2005/8/layout/gear1"/>
    <dgm:cxn modelId="{F4ABA77B-2DED-41EE-ACC1-9F42C3228051}" type="presOf" srcId="{7C2D8DBA-A279-4D30-83C2-4E8C85EDC798}" destId="{979B90AB-52ED-4C58-81C9-27645E80A5A8}" srcOrd="0" destOrd="0" presId="urn:microsoft.com/office/officeart/2005/8/layout/gear1"/>
    <dgm:cxn modelId="{D484327D-1BD3-4C66-9215-E62290B1848B}" srcId="{ABC5236D-F724-4B70-8693-CD5DB8D93DFF}" destId="{AAC228FF-8FA6-4D10-AD85-3829C444D53C}" srcOrd="0" destOrd="0" parTransId="{3141E118-0FAA-4DF0-9E3C-CFA402FB5F69}" sibTransId="{9069A78E-AA2C-45A7-AA10-E1209D2A06CD}"/>
    <dgm:cxn modelId="{3324577D-F476-4CD2-9BD5-E53038D38066}" srcId="{ABC5236D-F724-4B70-8693-CD5DB8D93DFF}" destId="{C2A378D6-4CA3-405C-A46A-F7421ABDF7B2}" srcOrd="2" destOrd="0" parTransId="{1DB6CF00-4275-4221-8104-B4B3B07B545F}" sibTransId="{E29821D2-2346-4F66-AD7B-289AE78A39A4}"/>
    <dgm:cxn modelId="{1014057F-25C1-47CA-A968-1E4FC40AEABC}" type="presOf" srcId="{55E22241-D159-406D-A11B-3E0F73E0F8EA}" destId="{BC134316-A3D4-4C4F-BDD2-6A4C360C4F4E}" srcOrd="0" destOrd="7" presId="urn:microsoft.com/office/officeart/2005/8/layout/gear1"/>
    <dgm:cxn modelId="{04032380-6D11-46D4-8900-9A32A5F95567}" srcId="{ABC5236D-F724-4B70-8693-CD5DB8D93DFF}" destId="{257BA6B4-AFB7-498A-AB92-C028581C0D75}" srcOrd="1" destOrd="0" parTransId="{04210087-5477-4B7A-A71D-63DA8368C837}" sibTransId="{80C3571E-3C8C-40B7-9C33-C023F7EAC8B2}"/>
    <dgm:cxn modelId="{19BA9E8A-00F3-4999-9E6F-7E43A05362FA}" type="presOf" srcId="{B54DBE2A-7021-48E6-827D-5227A2E2AF93}" destId="{BC134316-A3D4-4C4F-BDD2-6A4C360C4F4E}" srcOrd="0" destOrd="3" presId="urn:microsoft.com/office/officeart/2005/8/layout/gear1"/>
    <dgm:cxn modelId="{BC13B98B-C81F-4BD3-9EEF-66CAECA94740}" type="presOf" srcId="{3BFEE3CE-26F1-4FAC-9AA4-A42CC9383E14}" destId="{F6C0644E-35F5-485A-B0BB-93E0F11373C3}" srcOrd="2" destOrd="0" presId="urn:microsoft.com/office/officeart/2005/8/layout/gear1"/>
    <dgm:cxn modelId="{8416738C-D9B0-4059-8F10-44465EBE1888}" type="presOf" srcId="{ABC5236D-F724-4B70-8693-CD5DB8D93DFF}" destId="{902C16ED-4898-4CAE-AC9D-BF735B13B3DF}" srcOrd="0" destOrd="0" presId="urn:microsoft.com/office/officeart/2005/8/layout/gear1"/>
    <dgm:cxn modelId="{FFF44191-383C-4F6E-BCBB-0D759B357C5F}" type="presOf" srcId="{3BFEE3CE-26F1-4FAC-9AA4-A42CC9383E14}" destId="{B4F17F1E-C14D-4BEF-9B50-7EDD3F2D3B07}" srcOrd="0" destOrd="0" presId="urn:microsoft.com/office/officeart/2005/8/layout/gear1"/>
    <dgm:cxn modelId="{AFCD9493-98EE-4CCD-863A-982BAB2E4A78}" type="presOf" srcId="{C2A378D6-4CA3-405C-A46A-F7421ABDF7B2}" destId="{D13A34CC-E6B8-4B3E-A4F9-476986266F85}" srcOrd="0" destOrd="2" presId="urn:microsoft.com/office/officeart/2005/8/layout/gear1"/>
    <dgm:cxn modelId="{0C525A99-9024-4DA3-B802-07BA7A1D41A5}" type="presOf" srcId="{E1D466DD-088B-4549-8327-3595DA89A60D}" destId="{FD18C7B7-FEE5-4020-A50C-A0450BF6102C}" srcOrd="0" destOrd="1" presId="urn:microsoft.com/office/officeart/2005/8/layout/gear1"/>
    <dgm:cxn modelId="{9FC79999-73BB-4EEA-A58B-173DF45373FF}" srcId="{3BFEE3CE-26F1-4FAC-9AA4-A42CC9383E14}" destId="{CDF03BA8-B1F2-4532-B6FB-4F535094F711}" srcOrd="0" destOrd="0" parTransId="{0B11B126-ABA2-4135-98D1-625285A1CB2C}" sibTransId="{A51A9269-4804-4B53-BD51-657CE09FB808}"/>
    <dgm:cxn modelId="{63C0DE9C-CEF7-4725-9195-D37D7D3136B4}" type="presOf" srcId="{257BA6B4-AFB7-498A-AB92-C028581C0D75}" destId="{D13A34CC-E6B8-4B3E-A4F9-476986266F85}" srcOrd="0" destOrd="1" presId="urn:microsoft.com/office/officeart/2005/8/layout/gear1"/>
    <dgm:cxn modelId="{E254ACA3-1A8C-4094-B2D8-7977747A7109}" srcId="{3BFEE3CE-26F1-4FAC-9AA4-A42CC9383E14}" destId="{E1D466DD-088B-4549-8327-3595DA89A60D}" srcOrd="1" destOrd="0" parTransId="{DAF550F0-D7B4-41AC-B43F-FE1A7FAFF465}" sibTransId="{6AA35BB4-DA2E-4A26-8E5E-9A2D98F839D9}"/>
    <dgm:cxn modelId="{B7E1B8A5-BB2D-468F-947A-29F55DB58084}" type="presOf" srcId="{2EBDBBB1-598A-4CDB-8F7E-B83B8793B658}" destId="{84DE3004-8324-40A1-9650-F7DF971E61D4}" srcOrd="0" destOrd="0" presId="urn:microsoft.com/office/officeart/2005/8/layout/gear1"/>
    <dgm:cxn modelId="{BA93E6B0-B206-4FF4-942E-4AB8FBCB6BFD}" type="presOf" srcId="{142FA6DD-F3FE-4797-B5AD-B3AEC308087E}" destId="{BC134316-A3D4-4C4F-BDD2-6A4C360C4F4E}" srcOrd="0" destOrd="4" presId="urn:microsoft.com/office/officeart/2005/8/layout/gear1"/>
    <dgm:cxn modelId="{922688B9-F85A-4224-B8D8-59730F9E3BF0}" type="presOf" srcId="{5B74B8EF-5889-4CB5-8DE0-F61642EFF06D}" destId="{BC134316-A3D4-4C4F-BDD2-6A4C360C4F4E}" srcOrd="0" destOrd="2" presId="urn:microsoft.com/office/officeart/2005/8/layout/gear1"/>
    <dgm:cxn modelId="{527284BD-4540-4098-8B6F-B082127451E7}" srcId="{96C000DD-83E9-4E6D-B6C4-FF697877BB05}" destId="{2AB788E2-71F9-41E0-8031-A0DF3A63BC3B}" srcOrd="1" destOrd="0" parTransId="{7700A292-6D5B-49D2-8F9D-6AA818295165}" sibTransId="{1559DDB6-4E28-4EBB-857B-E421F5883EE6}"/>
    <dgm:cxn modelId="{AB606CBE-6B0B-452A-B99D-4C313757DB43}" srcId="{96C000DD-83E9-4E6D-B6C4-FF697877BB05}" destId="{B54DBE2A-7021-48E6-827D-5227A2E2AF93}" srcOrd="3" destOrd="0" parTransId="{0F094745-8A21-4F2E-8F63-E57697AA5A26}" sibTransId="{67AD3300-F6EE-4F33-8B78-77308241A8F0}"/>
    <dgm:cxn modelId="{CD0B9AD4-A0CC-4DC8-92A7-939A81613914}" type="presOf" srcId="{DBB412E3-5EB4-4127-BA32-B53C21A9AB3E}" destId="{7C056278-3A2D-49BB-9B55-79693C0DCC54}" srcOrd="0" destOrd="0" presId="urn:microsoft.com/office/officeart/2005/8/layout/gear1"/>
    <dgm:cxn modelId="{EF02F4DB-2246-4BA4-9BD8-41C74B15E055}" srcId="{96C000DD-83E9-4E6D-B6C4-FF697877BB05}" destId="{142FA6DD-F3FE-4797-B5AD-B3AEC308087E}" srcOrd="4" destOrd="0" parTransId="{23F56A43-D859-4890-8F39-3D9F5368B58F}" sibTransId="{CB107F7A-2BC5-4B1E-A95C-F92C75EF7B60}"/>
    <dgm:cxn modelId="{788F5DDD-606A-4EF3-9F5B-76962FAF0188}" type="presOf" srcId="{9FBF59EC-C533-41EB-B1DC-46013A4B68A0}" destId="{BC134316-A3D4-4C4F-BDD2-6A4C360C4F4E}" srcOrd="0" destOrd="6" presId="urn:microsoft.com/office/officeart/2005/8/layout/gear1"/>
    <dgm:cxn modelId="{22C0BBE4-8E3F-4081-B7FB-C3C5DB5BDF3E}" srcId="{96C000DD-83E9-4E6D-B6C4-FF697877BB05}" destId="{3FF5E93E-D21E-4ABC-9D46-1BE3AD154558}" srcOrd="5" destOrd="0" parTransId="{7A240BE6-4FFE-401B-A856-9D5C51ACDBA8}" sibTransId="{6F246FD2-75E2-4F51-8FED-ADEF2E386FD5}"/>
    <dgm:cxn modelId="{B639F3EA-8085-4BC8-963A-ECEC10893ABD}" type="presOf" srcId="{3FF5E93E-D21E-4ABC-9D46-1BE3AD154558}" destId="{BC134316-A3D4-4C4F-BDD2-6A4C360C4F4E}" srcOrd="0" destOrd="5" presId="urn:microsoft.com/office/officeart/2005/8/layout/gear1"/>
    <dgm:cxn modelId="{124A06F2-71FB-4F24-8FFB-1024130A5BB8}" srcId="{96C000DD-83E9-4E6D-B6C4-FF697877BB05}" destId="{B5BF1ED5-3689-452F-B308-858BA19EF2B3}" srcOrd="0" destOrd="0" parTransId="{4FC51681-E1BE-4E9C-8800-7C34060E7CA0}" sibTransId="{44ADD1C3-E24A-460C-BD48-90C25A44B7AE}"/>
    <dgm:cxn modelId="{02C69215-8EEF-47F3-A783-5738645BAB99}" type="presParOf" srcId="{7C056278-3A2D-49BB-9B55-79693C0DCC54}" destId="{B4F17F1E-C14D-4BEF-9B50-7EDD3F2D3B07}" srcOrd="0" destOrd="0" presId="urn:microsoft.com/office/officeart/2005/8/layout/gear1"/>
    <dgm:cxn modelId="{192B59F4-8AD3-4918-A60D-9E1942D2E3C8}" type="presParOf" srcId="{7C056278-3A2D-49BB-9B55-79693C0DCC54}" destId="{D526C472-D0A0-42E8-94AC-936E7A3A62DC}" srcOrd="1" destOrd="0" presId="urn:microsoft.com/office/officeart/2005/8/layout/gear1"/>
    <dgm:cxn modelId="{08BF07A1-34F7-4817-8FEF-FC646D78C9BC}" type="presParOf" srcId="{7C056278-3A2D-49BB-9B55-79693C0DCC54}" destId="{F6C0644E-35F5-485A-B0BB-93E0F11373C3}" srcOrd="2" destOrd="0" presId="urn:microsoft.com/office/officeart/2005/8/layout/gear1"/>
    <dgm:cxn modelId="{394F7C67-82A1-4004-99B1-36F4B977C5F3}" type="presParOf" srcId="{7C056278-3A2D-49BB-9B55-79693C0DCC54}" destId="{FD18C7B7-FEE5-4020-A50C-A0450BF6102C}" srcOrd="3" destOrd="0" presId="urn:microsoft.com/office/officeart/2005/8/layout/gear1"/>
    <dgm:cxn modelId="{EAB3E53F-3E85-48CB-8955-53756C1790C6}" type="presParOf" srcId="{7C056278-3A2D-49BB-9B55-79693C0DCC54}" destId="{98D7710B-A117-4F56-920A-E808012340B7}" srcOrd="4" destOrd="0" presId="urn:microsoft.com/office/officeart/2005/8/layout/gear1"/>
    <dgm:cxn modelId="{CC1204D3-E107-4587-AE7F-7B2C87C68752}" type="presParOf" srcId="{7C056278-3A2D-49BB-9B55-79693C0DCC54}" destId="{1C3BB97F-759F-44B9-8C34-4BEB5CF24398}" srcOrd="5" destOrd="0" presId="urn:microsoft.com/office/officeart/2005/8/layout/gear1"/>
    <dgm:cxn modelId="{CFC2E1EF-D97C-4368-8777-8DC10916A649}" type="presParOf" srcId="{7C056278-3A2D-49BB-9B55-79693C0DCC54}" destId="{9D4860A8-3E86-430A-8123-1F2FE08787B8}" srcOrd="6" destOrd="0" presId="urn:microsoft.com/office/officeart/2005/8/layout/gear1"/>
    <dgm:cxn modelId="{7753D007-A67F-4815-AC26-6D7FF7DAAA74}" type="presParOf" srcId="{7C056278-3A2D-49BB-9B55-79693C0DCC54}" destId="{BC134316-A3D4-4C4F-BDD2-6A4C360C4F4E}" srcOrd="7" destOrd="0" presId="urn:microsoft.com/office/officeart/2005/8/layout/gear1"/>
    <dgm:cxn modelId="{F31AB00C-C320-4D44-BD1D-312CBAA80086}" type="presParOf" srcId="{7C056278-3A2D-49BB-9B55-79693C0DCC54}" destId="{902C16ED-4898-4CAE-AC9D-BF735B13B3DF}" srcOrd="8" destOrd="0" presId="urn:microsoft.com/office/officeart/2005/8/layout/gear1"/>
    <dgm:cxn modelId="{A52FF38E-D786-46A7-997E-0A67D2CAE253}" type="presParOf" srcId="{7C056278-3A2D-49BB-9B55-79693C0DCC54}" destId="{B75858EC-0E42-4590-9581-422385D98E70}" srcOrd="9" destOrd="0" presId="urn:microsoft.com/office/officeart/2005/8/layout/gear1"/>
    <dgm:cxn modelId="{F1781A95-FEF3-43ED-B529-2DE374878C36}" type="presParOf" srcId="{7C056278-3A2D-49BB-9B55-79693C0DCC54}" destId="{06C4C132-465A-4199-B231-F1510D98A2FB}" srcOrd="10" destOrd="0" presId="urn:microsoft.com/office/officeart/2005/8/layout/gear1"/>
    <dgm:cxn modelId="{F788DD0E-70C2-4C47-BCB2-CA3DCB9D2AB5}" type="presParOf" srcId="{7C056278-3A2D-49BB-9B55-79693C0DCC54}" destId="{060D852C-996A-454A-AC78-B558EDFC4673}" srcOrd="11" destOrd="0" presId="urn:microsoft.com/office/officeart/2005/8/layout/gear1"/>
    <dgm:cxn modelId="{55DCAF78-394D-4095-A679-5E07C5202F96}" type="presParOf" srcId="{7C056278-3A2D-49BB-9B55-79693C0DCC54}" destId="{D13A34CC-E6B8-4B3E-A4F9-476986266F85}" srcOrd="12" destOrd="0" presId="urn:microsoft.com/office/officeart/2005/8/layout/gear1"/>
    <dgm:cxn modelId="{0B648973-85AA-41EE-8529-AB346E8D5976}" type="presParOf" srcId="{7C056278-3A2D-49BB-9B55-79693C0DCC54}" destId="{84DE3004-8324-40A1-9650-F7DF971E61D4}" srcOrd="13" destOrd="0" presId="urn:microsoft.com/office/officeart/2005/8/layout/gear1"/>
    <dgm:cxn modelId="{308F82E6-9DAF-48BE-883C-3F3C1C7FEF86}" type="presParOf" srcId="{7C056278-3A2D-49BB-9B55-79693C0DCC54}" destId="{979B90AB-52ED-4C58-81C9-27645E80A5A8}" srcOrd="14" destOrd="0" presId="urn:microsoft.com/office/officeart/2005/8/layout/gear1"/>
    <dgm:cxn modelId="{58EB7C25-5CF7-4C0B-AE60-2302BB30C21F}" type="presParOf" srcId="{7C056278-3A2D-49BB-9B55-79693C0DCC54}" destId="{BDC8F35B-A6C7-4DCE-9031-65A836DCE933}" srcOrd="15" destOrd="0" presId="urn:microsoft.com/office/officeart/2005/8/layout/gear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124061" y="-645621"/>
          <a:ext cx="5013459" cy="5013459"/>
        </a:xfrm>
        <a:prstGeom prst="blockArc">
          <a:avLst>
            <a:gd name="adj1" fmla="val 18900000"/>
            <a:gd name="adj2" fmla="val 2700000"/>
            <a:gd name="adj3" fmla="val 431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849713" y="398038"/>
          <a:ext cx="6384485" cy="135782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4044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1400" kern="1200" dirty="0"/>
            <a:t>Клиентската скрипта испраќа </a:t>
          </a:r>
          <a:r>
            <a:rPr lang="en-US" sz="1400" kern="1200" dirty="0"/>
            <a:t>HTTP requests </a:t>
          </a:r>
          <a:r>
            <a:rPr lang="mk-MK" sz="1400" kern="1200" dirty="0"/>
            <a:t>до </a:t>
          </a:r>
          <a:r>
            <a:rPr lang="en-US" sz="1400" kern="1200" dirty="0"/>
            <a:t>endpoint –</a:t>
          </a:r>
          <a:r>
            <a:rPr lang="mk-MK" sz="1400" kern="1200" dirty="0"/>
            <a:t> ите на </a:t>
          </a:r>
          <a:r>
            <a:rPr lang="en-US" sz="1400" kern="1200" dirty="0"/>
            <a:t>Flask </a:t>
          </a:r>
          <a:r>
            <a:rPr lang="mk-MK" sz="1400" kern="1200" dirty="0"/>
            <a:t>апликацијата за да добие информација за потрошувачката на одреден корисник, да ја пресмета просечната потрошувачка по возрасни групи и да ги запише во </a:t>
          </a:r>
          <a:r>
            <a:rPr lang="en-US" sz="1400" kern="1200" dirty="0"/>
            <a:t>MongoDB </a:t>
          </a:r>
          <a:r>
            <a:rPr lang="mk-MK" sz="1400" kern="1200" dirty="0"/>
            <a:t>база корисниците кои потрошиле сума поголема од 1000, а кои се кандидати за користење ваучери.</a:t>
          </a:r>
          <a:r>
            <a:rPr lang="en-US" sz="1400" kern="1200" dirty="0"/>
            <a:t>	</a:t>
          </a:r>
        </a:p>
      </dsp:txBody>
      <dsp:txXfrm>
        <a:off x="849713" y="398038"/>
        <a:ext cx="6384485" cy="1357829"/>
      </dsp:txXfrm>
    </dsp:sp>
    <dsp:sp modelId="{07CB3071-D555-47DA-A36A-69EB91531FD8}">
      <dsp:nvSpPr>
        <dsp:cNvPr id="0" name=""/>
        <dsp:cNvSpPr/>
      </dsp:nvSpPr>
      <dsp:spPr>
        <a:xfrm>
          <a:off x="73067" y="398835"/>
          <a:ext cx="1329203" cy="1329203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9000" r="-9000"/>
          </a:stretch>
        </a:blip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A397A9-546D-4711-A450-ACB14CDFB7B7}">
      <dsp:nvSpPr>
        <dsp:cNvPr id="0" name=""/>
        <dsp:cNvSpPr/>
      </dsp:nvSpPr>
      <dsp:spPr>
        <a:xfrm>
          <a:off x="844536" y="2150141"/>
          <a:ext cx="6509537" cy="1017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4044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k-MK" sz="1400" kern="1200" dirty="0"/>
            <a:t>Користејќи го</a:t>
          </a:r>
          <a:r>
            <a:rPr lang="en-US" sz="1400" kern="1200" dirty="0"/>
            <a:t> unittest </a:t>
          </a:r>
          <a:r>
            <a:rPr lang="mk-MK" sz="1400" kern="1200" dirty="0"/>
            <a:t>модулот, во класата </a:t>
          </a:r>
          <a:r>
            <a:rPr lang="en-US" sz="1400" kern="1200" dirty="0"/>
            <a:t>unittest.TestCase</a:t>
          </a:r>
          <a:r>
            <a:rPr lang="mk-MK" sz="1400" kern="1200" dirty="0"/>
            <a:t> се креирани тестови за </a:t>
          </a:r>
          <a:r>
            <a:rPr lang="en-US" sz="1400" kern="1200" dirty="0"/>
            <a:t>endpoint –</a:t>
          </a:r>
          <a:r>
            <a:rPr lang="mk-MK" sz="1400" kern="1200" dirty="0"/>
            <a:t> ите за сите сценарија односно за </a:t>
          </a:r>
          <a:r>
            <a:rPr lang="en-US" sz="1400" kern="1200" dirty="0"/>
            <a:t>responses</a:t>
          </a:r>
          <a:r>
            <a:rPr lang="mk-MK" sz="1400" kern="1200" dirty="0"/>
            <a:t> кои тие ги даваат.</a:t>
          </a:r>
          <a:endParaRPr lang="en-US" sz="1400" kern="1200" dirty="0"/>
        </a:p>
      </dsp:txBody>
      <dsp:txXfrm>
        <a:off x="844536" y="2150141"/>
        <a:ext cx="6509537" cy="1017276"/>
      </dsp:txXfrm>
    </dsp:sp>
    <dsp:sp modelId="{8F7B172D-67AE-455A-B9E1-91C7E8F2DBD9}">
      <dsp:nvSpPr>
        <dsp:cNvPr id="0" name=""/>
        <dsp:cNvSpPr/>
      </dsp:nvSpPr>
      <dsp:spPr>
        <a:xfrm>
          <a:off x="73067" y="1994177"/>
          <a:ext cx="1329203" cy="1329203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9000" r="-9000"/>
          </a:stretch>
        </a:blip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F17F1E-C14D-4BEF-9B50-7EDD3F2D3B07}">
      <dsp:nvSpPr>
        <dsp:cNvPr id="0" name=""/>
        <dsp:cNvSpPr/>
      </dsp:nvSpPr>
      <dsp:spPr>
        <a:xfrm>
          <a:off x="5593353" y="2051326"/>
          <a:ext cx="2507177" cy="2507177"/>
        </a:xfrm>
        <a:prstGeom prst="gear9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Integration</a:t>
          </a:r>
        </a:p>
      </dsp:txBody>
      <dsp:txXfrm>
        <a:off x="6097407" y="2638620"/>
        <a:ext cx="1499069" cy="1288741"/>
      </dsp:txXfrm>
    </dsp:sp>
    <dsp:sp modelId="{FD18C7B7-FEE5-4020-A50C-A0450BF6102C}">
      <dsp:nvSpPr>
        <dsp:cNvPr id="0" name=""/>
        <dsp:cNvSpPr/>
      </dsp:nvSpPr>
      <dsp:spPr>
        <a:xfrm>
          <a:off x="7034380" y="527095"/>
          <a:ext cx="1821603" cy="6522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Visual Studio Code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Python 3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DBBrowser (SQLite)</a:t>
          </a:r>
        </a:p>
      </dsp:txBody>
      <dsp:txXfrm>
        <a:off x="7053483" y="546198"/>
        <a:ext cx="1783397" cy="614011"/>
      </dsp:txXfrm>
    </dsp:sp>
    <dsp:sp modelId="{98D7710B-A117-4F56-920A-E808012340B7}">
      <dsp:nvSpPr>
        <dsp:cNvPr id="0" name=""/>
        <dsp:cNvSpPr/>
      </dsp:nvSpPr>
      <dsp:spPr>
        <a:xfrm>
          <a:off x="4104400" y="1494241"/>
          <a:ext cx="1823401" cy="1823401"/>
        </a:xfrm>
        <a:prstGeom prst="gear6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Modules</a:t>
          </a:r>
        </a:p>
      </dsp:txBody>
      <dsp:txXfrm>
        <a:off x="4563447" y="1956062"/>
        <a:ext cx="905307" cy="899759"/>
      </dsp:txXfrm>
    </dsp:sp>
    <dsp:sp modelId="{BC134316-A3D4-4C4F-BDD2-6A4C360C4F4E}">
      <dsp:nvSpPr>
        <dsp:cNvPr id="0" name=""/>
        <dsp:cNvSpPr/>
      </dsp:nvSpPr>
      <dsp:spPr>
        <a:xfrm>
          <a:off x="1769891" y="2890620"/>
          <a:ext cx="2298874" cy="13932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kern="1200" dirty="0"/>
            <a:t>sqlite3</a:t>
          </a:r>
          <a:endParaRPr lang="en-US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kern="1200" dirty="0"/>
            <a:t>pymongo</a:t>
          </a:r>
          <a:endParaRPr lang="en-US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kern="1200" dirty="0"/>
            <a:t>python-telegram-bot</a:t>
          </a:r>
          <a:endParaRPr lang="en-US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kern="1200" dirty="0"/>
            <a:t>flask</a:t>
          </a:r>
          <a:endParaRPr lang="en-US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kern="1200" dirty="0"/>
            <a:t> jsonify</a:t>
          </a:r>
          <a:endParaRPr lang="en-US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kern="1200" dirty="0"/>
            <a:t> json</a:t>
          </a:r>
          <a:endParaRPr lang="en-US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kern="1200" dirty="0"/>
            <a:t>requests</a:t>
          </a:r>
          <a:endParaRPr lang="en-US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kern="1200" dirty="0"/>
            <a:t> unittest</a:t>
          </a:r>
          <a:endParaRPr lang="en-US" sz="900" kern="1200" dirty="0"/>
        </a:p>
      </dsp:txBody>
      <dsp:txXfrm>
        <a:off x="1810698" y="2931427"/>
        <a:ext cx="2217260" cy="1311629"/>
      </dsp:txXfrm>
    </dsp:sp>
    <dsp:sp modelId="{902C16ED-4898-4CAE-AC9D-BF735B13B3DF}">
      <dsp:nvSpPr>
        <dsp:cNvPr id="0" name=""/>
        <dsp:cNvSpPr/>
      </dsp:nvSpPr>
      <dsp:spPr>
        <a:xfrm rot="20700000">
          <a:off x="5155923" y="200760"/>
          <a:ext cx="1786561" cy="1786561"/>
        </a:xfrm>
        <a:prstGeom prst="gear6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Tools</a:t>
          </a:r>
        </a:p>
      </dsp:txBody>
      <dsp:txXfrm rot="-20700000">
        <a:off x="5547768" y="592605"/>
        <a:ext cx="1002870" cy="1002870"/>
      </dsp:txXfrm>
    </dsp:sp>
    <dsp:sp modelId="{D13A34CC-E6B8-4B3E-A4F9-476986266F85}">
      <dsp:nvSpPr>
        <dsp:cNvPr id="0" name=""/>
        <dsp:cNvSpPr/>
      </dsp:nvSpPr>
      <dsp:spPr>
        <a:xfrm>
          <a:off x="8582428" y="3463515"/>
          <a:ext cx="1595476" cy="58065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SQL database 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MongoDB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Telegram</a:t>
          </a:r>
        </a:p>
      </dsp:txBody>
      <dsp:txXfrm>
        <a:off x="8599435" y="3480522"/>
        <a:ext cx="1561462" cy="546637"/>
      </dsp:txXfrm>
    </dsp:sp>
    <dsp:sp modelId="{84DE3004-8324-40A1-9650-F7DF971E61D4}">
      <dsp:nvSpPr>
        <dsp:cNvPr id="0" name=""/>
        <dsp:cNvSpPr/>
      </dsp:nvSpPr>
      <dsp:spPr>
        <a:xfrm>
          <a:off x="5404583" y="1670711"/>
          <a:ext cx="3209186" cy="3209186"/>
        </a:xfrm>
        <a:prstGeom prst="circularArrow">
          <a:avLst>
            <a:gd name="adj1" fmla="val 4688"/>
            <a:gd name="adj2" fmla="val 299029"/>
            <a:gd name="adj3" fmla="val 2524241"/>
            <a:gd name="adj4" fmla="val 15843990"/>
            <a:gd name="adj5" fmla="val 546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tint val="60000"/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79B90AB-52ED-4C58-81C9-27645E80A5A8}">
      <dsp:nvSpPr>
        <dsp:cNvPr id="0" name=""/>
        <dsp:cNvSpPr/>
      </dsp:nvSpPr>
      <dsp:spPr>
        <a:xfrm>
          <a:off x="3811711" y="1053708"/>
          <a:ext cx="2331674" cy="2331674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tint val="60000"/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DC8F35B-A6C7-4DCE-9031-65A836DCE933}">
      <dsp:nvSpPr>
        <dsp:cNvPr id="0" name=""/>
        <dsp:cNvSpPr/>
      </dsp:nvSpPr>
      <dsp:spPr>
        <a:xfrm>
          <a:off x="4742673" y="-192126"/>
          <a:ext cx="2514014" cy="251401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tint val="60000"/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4/17/2024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27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4.png"/><Relationship Id="rId10" Type="http://schemas.microsoft.com/office/2007/relationships/diagramDrawing" Target="../diagrams/drawing1.xml"/><Relationship Id="rId4" Type="http://schemas.microsoft.com/office/2007/relationships/hdphoto" Target="../media/hdphoto1.wdp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9F386-6EE6-26A2-37EB-7ADAEEE28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EE7B3-0694-4199-EB3D-D4F9DA82B7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C328DD-E898-ADF7-EADF-213B90D385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03A47D-01B6-D333-08E2-E33E88B06E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01E8BD-DA63-C379-7735-0669A8CB285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290A31E-CEB9-E084-12F7-B6097B457160}"/>
              </a:ext>
            </a:extLst>
          </p:cNvPr>
          <p:cNvSpPr txBox="1">
            <a:spLocks/>
          </p:cNvSpPr>
          <p:nvPr/>
        </p:nvSpPr>
        <p:spPr>
          <a:xfrm>
            <a:off x="9838938" y="1151998"/>
            <a:ext cx="2211225" cy="895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Python developer course project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BED655-5497-C9AE-1F4A-D0A3170A2203}"/>
              </a:ext>
            </a:extLst>
          </p:cNvPr>
          <p:cNvSpPr txBox="1"/>
          <p:nvPr/>
        </p:nvSpPr>
        <p:spPr>
          <a:xfrm>
            <a:off x="10203256" y="363301"/>
            <a:ext cx="21071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SEMOS Education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5C6B33-5388-ADDE-FB2C-9410923B1BB4}"/>
              </a:ext>
            </a:extLst>
          </p:cNvPr>
          <p:cNvSpPr txBox="1"/>
          <p:nvPr/>
        </p:nvSpPr>
        <p:spPr>
          <a:xfrm>
            <a:off x="3026121" y="4810758"/>
            <a:ext cx="902404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FLASK WEB APP </a:t>
            </a:r>
          </a:p>
          <a:p>
            <a:pPr algn="r"/>
            <a:r>
              <a:rPr lang="en-US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FOR USER SPENDING ANALYSIS</a:t>
            </a:r>
            <a:r>
              <a:rPr lang="en-US" sz="4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EB28A9-AC64-99E3-201E-56637C545DC3}"/>
              </a:ext>
            </a:extLst>
          </p:cNvPr>
          <p:cNvSpPr txBox="1"/>
          <p:nvPr/>
        </p:nvSpPr>
        <p:spPr>
          <a:xfrm>
            <a:off x="9942970" y="2030294"/>
            <a:ext cx="21071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DEC 23 / APR 24</a:t>
            </a:r>
          </a:p>
        </p:txBody>
      </p:sp>
    </p:spTree>
    <p:extLst>
      <p:ext uri="{BB962C8B-B14F-4D97-AF65-F5344CB8AC3E}">
        <p14:creationId xmlns:p14="http://schemas.microsoft.com/office/powerpoint/2010/main" val="386821027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61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B22F816-C0A1-3A71-005A-1EA398910E9F}"/>
              </a:ext>
            </a:extLst>
          </p:cNvPr>
          <p:cNvSpPr txBox="1">
            <a:spLocks/>
          </p:cNvSpPr>
          <p:nvPr/>
        </p:nvSpPr>
        <p:spPr>
          <a:xfrm>
            <a:off x="9980776" y="223727"/>
            <a:ext cx="2211224" cy="34353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>
              <a:solidFill>
                <a:srgbClr val="7CEBFF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6974CC4-0F6B-0231-3BBA-DF45AE060DD6}"/>
              </a:ext>
            </a:extLst>
          </p:cNvPr>
          <p:cNvSpPr txBox="1">
            <a:spLocks/>
          </p:cNvSpPr>
          <p:nvPr/>
        </p:nvSpPr>
        <p:spPr>
          <a:xfrm>
            <a:off x="226337" y="5852160"/>
            <a:ext cx="11872278" cy="895244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endParaRPr lang="en-US" sz="4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C0DE5C-D165-B388-24D4-3E9DBE6226C2}"/>
              </a:ext>
            </a:extLst>
          </p:cNvPr>
          <p:cNvSpPr txBox="1"/>
          <p:nvPr/>
        </p:nvSpPr>
        <p:spPr>
          <a:xfrm>
            <a:off x="446534" y="567257"/>
            <a:ext cx="3703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OVERVIEW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317398-4926-94A1-DCC5-A42C7DFB9AC8}"/>
              </a:ext>
            </a:extLst>
          </p:cNvPr>
          <p:cNvSpPr txBox="1"/>
          <p:nvPr/>
        </p:nvSpPr>
        <p:spPr>
          <a:xfrm>
            <a:off x="506659" y="1105537"/>
            <a:ext cx="1120274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Проектот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Flask Web App for User Spending Analysis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е изработен во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Visual Studio Code 1.88.1, 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користејќи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python 3.12.3.</a:t>
            </a:r>
          </a:p>
          <a:p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Истиот е поделен во скрипти во кои е сместен кодот за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flask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апликацијата, клиентската скрипта со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 HTTP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requests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и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unit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тестовите, поместен во функции со цел чиста и јасна структура на кодот.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Flask e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lightweight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рамка за креирање на веб апликации која во овој проект, како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back-end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решение, ни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овозможува да направиме анализа на трошоци кои ги направиле корисници, а се зачувани во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SQL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база на податоци. </a:t>
            </a:r>
          </a:p>
          <a:p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Поврзувајќи се со неа, преку методот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get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, апликацијата добива информации од две табели од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SQL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базата преку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queries (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за да не се вчитува целата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)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и дава калкулации за вкупната потрошувачка за конкретен корисник преку неговиот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 id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, како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и за просечната потрошувачка по возрасни групи. </a:t>
            </a:r>
          </a:p>
          <a:p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Податоците за корисниците оттаму ги внесува во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MongoDB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 база согласно дадениот праг на потрошувачка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преку методот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post.</a:t>
            </a:r>
            <a:endParaRPr lang="mk-MK" sz="16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На крај, истата испраќа порака до Телеграм корисници со информација за просечната вредност на потрошени средства по возрасни групи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со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post </a:t>
            </a:r>
            <a:r>
              <a:rPr lang="mk-MK" sz="1600" dirty="0">
                <a:solidFill>
                  <a:schemeClr val="accent1">
                    <a:lumMod val="75000"/>
                  </a:schemeClr>
                </a:solidFill>
              </a:rPr>
              <a:t>метод).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mk-MK" sz="16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mk-MK" sz="1600" dirty="0">
                <a:solidFill>
                  <a:schemeClr val="bg1"/>
                </a:solidFill>
              </a:rPr>
              <a:t>За таа цел се креирани </a:t>
            </a:r>
            <a:r>
              <a:rPr lang="en-US" sz="1600" dirty="0">
                <a:solidFill>
                  <a:schemeClr val="bg1"/>
                </a:solidFill>
              </a:rPr>
              <a:t>API endpoint –</a:t>
            </a:r>
            <a:r>
              <a:rPr lang="mk-MK" sz="1600" dirty="0">
                <a:solidFill>
                  <a:schemeClr val="bg1"/>
                </a:solidFill>
              </a:rPr>
              <a:t>и, а истата е поставена на </a:t>
            </a:r>
            <a:r>
              <a:rPr lang="en-US" sz="1600" dirty="0">
                <a:solidFill>
                  <a:schemeClr val="bg1"/>
                </a:solidFill>
              </a:rPr>
              <a:t>localhost: </a:t>
            </a:r>
            <a:r>
              <a:rPr lang="en-US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http://127.0.0.1:5000/</a:t>
            </a:r>
            <a:r>
              <a:rPr lang="en-US" sz="1600" dirty="0">
                <a:solidFill>
                  <a:schemeClr val="bg1"/>
                </a:solidFill>
              </a:rPr>
              <a:t> 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@app.route('/total_spent/&lt;int:user_id&gt;’)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@app.route('/average_spending_by_age’)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@app.route('/write_to_mongodb', methods = ['POST’])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bg1"/>
                </a:solidFill>
              </a:rPr>
              <a:t>@app.route('/send_message_to_telegram', methods = ['POST’])</a:t>
            </a:r>
            <a:r>
              <a:rPr lang="mk-MK" sz="1600" dirty="0">
                <a:solidFill>
                  <a:schemeClr val="bg1"/>
                </a:solidFill>
              </a:rPr>
              <a:t>, </a:t>
            </a:r>
          </a:p>
          <a:p>
            <a:r>
              <a:rPr lang="mk-MK" sz="1600" dirty="0">
                <a:solidFill>
                  <a:schemeClr val="bg1"/>
                </a:solidFill>
              </a:rPr>
              <a:t>како и </a:t>
            </a:r>
            <a:r>
              <a:rPr lang="en-US" sz="1600" dirty="0">
                <a:solidFill>
                  <a:schemeClr val="bg1"/>
                </a:solidFill>
              </a:rPr>
              <a:t>home </a:t>
            </a:r>
            <a:r>
              <a:rPr lang="mk-MK" sz="1600" dirty="0">
                <a:solidFill>
                  <a:schemeClr val="bg1"/>
                </a:solidFill>
              </a:rPr>
              <a:t>страна </a:t>
            </a:r>
            <a:r>
              <a:rPr lang="en-US" sz="1600" dirty="0">
                <a:solidFill>
                  <a:schemeClr val="bg1"/>
                </a:solidFill>
              </a:rPr>
              <a:t>@app.route('/')</a:t>
            </a:r>
          </a:p>
          <a:p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479EA-5D41-BE0F-A851-75ACC9C0C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3276" y="4428067"/>
            <a:ext cx="3022387" cy="196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0"/>
            <a:ext cx="12191980" cy="685799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 additional scripts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5435103"/>
              </p:ext>
            </p:extLst>
          </p:nvPr>
        </p:nvGraphicFramePr>
        <p:xfrm>
          <a:off x="478673" y="2194697"/>
          <a:ext cx="7427142" cy="3722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450185"/>
            <a:ext cx="11029616" cy="53317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EFF"/>
                </a:solidFill>
              </a:rPr>
              <a:t>Tech Requirements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8E94BC7-2375-A832-CF37-8BAAC940A0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8985611"/>
              </p:ext>
            </p:extLst>
          </p:nvPr>
        </p:nvGraphicFramePr>
        <p:xfrm>
          <a:off x="447818" y="536712"/>
          <a:ext cx="11290859" cy="4558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Sanela Nikodinoska </a:t>
            </a:r>
          </a:p>
          <a:p>
            <a:r>
              <a:rPr lang="mk-MK" dirty="0">
                <a:solidFill>
                  <a:schemeClr val="bg2"/>
                </a:solidFill>
              </a:rPr>
              <a:t>+389 76 406 272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sz="1200" dirty="0">
                <a:solidFill>
                  <a:schemeClr val="bg2"/>
                </a:solidFill>
              </a:rPr>
              <a:t>SNIKODINOSKA@GMAIL.COM</a:t>
            </a:r>
          </a:p>
          <a:p>
            <a:endParaRPr lang="mk-MK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AB4194-A387-03F7-F424-D7BDBF179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3" y="723898"/>
            <a:ext cx="7481355" cy="56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08D75CB0-AD9B-4834-8559-901094BB0AB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791575F-4C21-47C4-8D13-EB9BE66B53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289</TotalTime>
  <Words>433</Words>
  <Application>Microsoft Office PowerPoint</Application>
  <PresentationFormat>Widescreen</PresentationFormat>
  <Paragraphs>52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Gill Sans MT</vt:lpstr>
      <vt:lpstr>Wingdings 2</vt:lpstr>
      <vt:lpstr>Custom</vt:lpstr>
      <vt:lpstr>PowerPoint Presentation</vt:lpstr>
      <vt:lpstr>PowerPoint Presentation</vt:lpstr>
      <vt:lpstr> additional scripts</vt:lpstr>
      <vt:lpstr>Tech Requirements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Sanela Nikodinoska</dc:creator>
  <cp:lastModifiedBy>Sanela Nikodinoska</cp:lastModifiedBy>
  <cp:revision>7</cp:revision>
  <dcterms:created xsi:type="dcterms:W3CDTF">2024-04-17T08:09:04Z</dcterms:created>
  <dcterms:modified xsi:type="dcterms:W3CDTF">2024-04-17T18:10:48Z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